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9" r:id="rId3"/>
    <p:sldId id="272" r:id="rId4"/>
    <p:sldId id="271" r:id="rId5"/>
    <p:sldId id="273" r:id="rId6"/>
    <p:sldId id="275" r:id="rId7"/>
    <p:sldId id="274" r:id="rId8"/>
    <p:sldId id="277" r:id="rId9"/>
    <p:sldId id="276" r:id="rId10"/>
    <p:sldId id="27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9EF34DC-8821-4C26-ACBF-A624CE079CD0}">
          <p14:sldIdLst/>
        </p14:section>
        <p14:section name="Abschnitt ohne Titel" id="{C40EAADD-6D84-46FE-B3F8-864DD8F698FB}">
          <p14:sldIdLst>
            <p14:sldId id="270"/>
            <p14:sldId id="279"/>
            <p14:sldId id="272"/>
            <p14:sldId id="271"/>
            <p14:sldId id="273"/>
            <p14:sldId id="275"/>
            <p14:sldId id="274"/>
            <p14:sldId id="277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B486D-D1CB-430C-9FA2-D5EAF61AB236}" type="datetimeFigureOut">
              <a:rPr lang="de-DE" smtClean="0"/>
              <a:t>03.06.24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4024-6C07-4B0D-B7E6-BDABE337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49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ZEW/LC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635707"/>
            <a:ext cx="9144000" cy="2387600"/>
          </a:xfrm>
        </p:spPr>
        <p:txBody>
          <a:bodyPr anchor="b"/>
          <a:lstStyle>
            <a:lvl1pPr algn="ctr">
              <a:defRPr sz="6000">
                <a:latin typeface="Rotis Sans Serif Std" panose="020B05030302020203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115382"/>
            <a:ext cx="9144000" cy="165576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800">
                <a:latin typeface="Rotis Sans Serif Std" panose="020B05030302020203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310" y="6485879"/>
            <a:ext cx="7315200" cy="349083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26.01.2023  Kick-Off-Veranstaltung der Förderlinie „Nicht-staatliche Hochschulen“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Picture 19" descr="luh_logo_rgb_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44" y="342227"/>
            <a:ext cx="2075766" cy="5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66" y="223544"/>
            <a:ext cx="2521878" cy="818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1" y="337713"/>
            <a:ext cx="1119245" cy="58987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38" y="337712"/>
            <a:ext cx="3153011" cy="600945"/>
          </a:xfrm>
          <a:prstGeom prst="rect">
            <a:avLst/>
          </a:prstGeom>
        </p:spPr>
      </p:pic>
      <p:sp>
        <p:nvSpPr>
          <p:cNvPr id="11" name="Fußzeilenplatzhalter 3"/>
          <p:cNvSpPr txBox="1">
            <a:spLocks/>
          </p:cNvSpPr>
          <p:nvPr userDrawn="1"/>
        </p:nvSpPr>
        <p:spPr>
          <a:xfrm>
            <a:off x="709864" y="6409221"/>
            <a:ext cx="7315200" cy="34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Rotis Sans Serif Std" panose="020B05030302020203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88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8843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44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8843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45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8843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62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ZEW/LC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01" y="324666"/>
            <a:ext cx="1825298" cy="592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864" y="347708"/>
            <a:ext cx="7135423" cy="1325563"/>
          </a:xfrm>
        </p:spPr>
        <p:txBody>
          <a:bodyPr/>
          <a:lstStyle>
            <a:lvl1pPr>
              <a:defRPr>
                <a:latin typeface="Rotis Sans Serif Std" panose="020B05030302020203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9864" y="1825625"/>
            <a:ext cx="10515600" cy="4521592"/>
          </a:xfrm>
        </p:spPr>
        <p:txBody>
          <a:bodyPr/>
          <a:lstStyle>
            <a:lvl1pPr>
              <a:defRPr>
                <a:latin typeface="Rotis Sans Serif Std" panose="020B0503030202020304" pitchFamily="34" charset="0"/>
              </a:defRPr>
            </a:lvl1pPr>
            <a:lvl2pPr>
              <a:defRPr>
                <a:latin typeface="Rotis Sans Serif Std" panose="020B0503030202020304" pitchFamily="34" charset="0"/>
              </a:defRPr>
            </a:lvl2pPr>
            <a:lvl3pPr>
              <a:defRPr>
                <a:latin typeface="Rotis Sans Serif Std" panose="020B0503030202020304" pitchFamily="34" charset="0"/>
              </a:defRPr>
            </a:lvl3pPr>
            <a:lvl4pPr>
              <a:defRPr>
                <a:latin typeface="Rotis Sans Serif Std" panose="020B0503030202020304" pitchFamily="34" charset="0"/>
              </a:defRPr>
            </a:lvl4pPr>
            <a:lvl5pPr>
              <a:defRPr>
                <a:latin typeface="Rotis Sans Serif Std" panose="020B05030302020203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0263" y="6484235"/>
            <a:ext cx="7852889" cy="349083"/>
          </a:xfrm>
        </p:spPr>
        <p:txBody>
          <a:bodyPr/>
          <a:lstStyle>
            <a:lvl1pPr algn="l">
              <a:defRPr>
                <a:latin typeface="Rotis Sans Serif Std" panose="020B0503030202020304" pitchFamily="34" charset="0"/>
              </a:defRPr>
            </a:lvl1pPr>
          </a:lstStyle>
          <a:p>
            <a:r>
              <a:rPr lang="de-DE"/>
              <a:t>26.01.2024  </a:t>
            </a:r>
            <a:r>
              <a:rPr lang="de-DE" sz="1400" b="1"/>
              <a:t>Kick-Off-Veranstaltung der Förderlinie „Nicht-staatliche Hochschulen“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tis Sans Serif Std" panose="020B0503030202020304" pitchFamily="34" charset="0"/>
              </a:defRPr>
            </a:lvl1pPr>
          </a:lstStyle>
          <a:p>
            <a:fld id="{ABFEEF9B-F07C-4E19-8148-75D71A3BB63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19" descr="luh_logo_rgb_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99" y="342482"/>
            <a:ext cx="1785538" cy="51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77" y="1031755"/>
            <a:ext cx="960517" cy="5062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08" y="1020182"/>
            <a:ext cx="2716729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2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ZEW/LCSS do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01" y="324666"/>
            <a:ext cx="1825298" cy="592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864" y="347708"/>
            <a:ext cx="7135423" cy="1325563"/>
          </a:xfrm>
        </p:spPr>
        <p:txBody>
          <a:bodyPr/>
          <a:lstStyle>
            <a:lvl1pPr>
              <a:defRPr>
                <a:latin typeface="Rotis Sans Serif Std" panose="020B05030302020203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9864" y="1825625"/>
            <a:ext cx="5229382" cy="4521592"/>
          </a:xfrm>
        </p:spPr>
        <p:txBody>
          <a:bodyPr/>
          <a:lstStyle>
            <a:lvl1pPr>
              <a:defRPr>
                <a:latin typeface="Rotis Sans Serif Std" panose="020B0503030202020304" pitchFamily="34" charset="0"/>
              </a:defRPr>
            </a:lvl1pPr>
            <a:lvl2pPr>
              <a:defRPr>
                <a:latin typeface="Rotis Sans Serif Std" panose="020B0503030202020304" pitchFamily="34" charset="0"/>
              </a:defRPr>
            </a:lvl2pPr>
            <a:lvl3pPr>
              <a:defRPr>
                <a:latin typeface="Rotis Sans Serif Std" panose="020B0503030202020304" pitchFamily="34" charset="0"/>
              </a:defRPr>
            </a:lvl3pPr>
            <a:lvl4pPr>
              <a:defRPr>
                <a:latin typeface="Rotis Sans Serif Std" panose="020B0503030202020304" pitchFamily="34" charset="0"/>
              </a:defRPr>
            </a:lvl4pPr>
            <a:lvl5pPr>
              <a:defRPr>
                <a:latin typeface="Rotis Sans Serif Std" panose="020B05030302020203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0263" y="6484235"/>
            <a:ext cx="7852889" cy="349083"/>
          </a:xfrm>
        </p:spPr>
        <p:txBody>
          <a:bodyPr/>
          <a:lstStyle>
            <a:lvl1pPr algn="l">
              <a:defRPr>
                <a:latin typeface="Rotis Sans Serif Std" panose="020B0503030202020304" pitchFamily="34" charset="0"/>
              </a:defRPr>
            </a:lvl1pPr>
          </a:lstStyle>
          <a:p>
            <a:r>
              <a:rPr lang="de-DE"/>
              <a:t>26.01.2024  </a:t>
            </a:r>
            <a:r>
              <a:rPr lang="de-DE" sz="1400" b="1"/>
              <a:t>Kick-Off-Veranstaltung der Förderlinie „Nicht-staatliche Hochschulen“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tis Sans Serif Std" panose="020B0503030202020304" pitchFamily="34" charset="0"/>
              </a:defRPr>
            </a:lvl1pPr>
          </a:lstStyle>
          <a:p>
            <a:fld id="{ABFEEF9B-F07C-4E19-8148-75D71A3BB63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19" descr="luh_logo_rgb_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99" y="342482"/>
            <a:ext cx="1785538" cy="51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77" y="1031755"/>
            <a:ext cx="960517" cy="5062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08" y="1020182"/>
            <a:ext cx="2716729" cy="517792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069875" y="1825625"/>
            <a:ext cx="5372826" cy="4521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517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8843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44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8843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31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8843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56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8843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40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8843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07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8843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23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09864" y="347708"/>
            <a:ext cx="88631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9864" y="1825624"/>
            <a:ext cx="10515600" cy="4499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404060"/>
            <a:ext cx="12192000" cy="496801"/>
          </a:xfrm>
          <a:prstGeom prst="rect">
            <a:avLst/>
          </a:prstGeom>
          <a:solidFill>
            <a:srgbClr val="DC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09864" y="6462604"/>
            <a:ext cx="7315200" cy="34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Rotis Sans Serif Std" panose="020B05030302020203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72070" y="64681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Rotis Sans Serif Std" panose="020B0503030202020304" pitchFamily="34" charset="0"/>
              </a:defRPr>
            </a:lvl1pPr>
          </a:lstStyle>
          <a:p>
            <a:fld id="{ABFEEF9B-F07C-4E19-8148-75D71A3BB63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10138611" y="6409627"/>
            <a:ext cx="2053388" cy="45719"/>
          </a:xfrm>
          <a:prstGeom prst="rect">
            <a:avLst/>
          </a:prstGeom>
          <a:solidFill>
            <a:srgbClr val="B1C9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846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400" b="0" kern="1200" dirty="0">
          <a:solidFill>
            <a:srgbClr val="00509B"/>
          </a:solidFill>
          <a:latin typeface="Rotis Sans Serif Std" panose="020B05030302020203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9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 err="1"/>
              <a:t>PriWe</a:t>
            </a:r>
            <a:br>
              <a:rPr lang="de-DE" dirty="0"/>
            </a:br>
            <a:r>
              <a:rPr lang="de-DE" sz="3100" dirty="0"/>
              <a:t>Private Wirtschaftshochschulen in Deutschland:</a:t>
            </a:r>
            <a:br>
              <a:rPr lang="de-DE" sz="3100" dirty="0"/>
            </a:br>
            <a:r>
              <a:rPr lang="de-DE" sz="3100" dirty="0"/>
              <a:t>Eine Analyse der Wettbewerbspositionierung, Vernetzung und Strategien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Hanna Hottenrott, Anna Kosmützky, Sandra Gottschalk, Thomas Schaper und Rasmus Bonde Schmid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26.01.2024  </a:t>
            </a:r>
            <a:r>
              <a:rPr lang="de-DE" sz="1400" b="1"/>
              <a:t>Kick-Off-Veranstaltung der Förderlinie „Nicht-staatliche Hochschulen“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425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Vielen dank für Ihre Aufmerksamkeit!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/>
              <a:t>Kontakdaten:</a:t>
            </a:r>
          </a:p>
          <a:p>
            <a:r>
              <a:rPr lang="de-DE"/>
              <a:t>Rasmus Bonde Schmid rasmus.schmid@lcss.uni-hannover.de</a:t>
            </a:r>
          </a:p>
          <a:p>
            <a:r>
              <a:rPr lang="de-DE"/>
              <a:t>Prof. Dr. Hanna Hottenrott (Verbundleitung, Teilprojektleitung) Hanna.Hottenrott@zew.de</a:t>
            </a:r>
          </a:p>
          <a:p>
            <a:r>
              <a:rPr lang="de-DE"/>
              <a:t>Prof. Dr. Anna Kosmützky (Teilprojektleitung) anna.koesmuetzky@lcss.uni-hannover.de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26.01.2024  </a:t>
            </a:r>
            <a:r>
              <a:rPr lang="de-DE" sz="1400" b="1"/>
              <a:t>Kick-Off-Veranstaltung der Förderlinie „Nicht-staatliche Hochschulen“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03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Team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61819" y="1842340"/>
            <a:ext cx="5229382" cy="4521592"/>
          </a:xfrm>
        </p:spPr>
        <p:txBody>
          <a:bodyPr/>
          <a:lstStyle/>
          <a:p>
            <a:r>
              <a:rPr lang="de-DE"/>
              <a:t>Wissenschaftsökonomik</a:t>
            </a:r>
          </a:p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26.01.2024  </a:t>
            </a:r>
            <a:r>
              <a:rPr lang="de-DE" sz="1400" b="1"/>
              <a:t>Kick-Off-Veranstaltung der Förderlinie „Nicht-staatliche Hochschulen“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819174" y="1842732"/>
            <a:ext cx="5372826" cy="4521200"/>
          </a:xfrm>
        </p:spPr>
        <p:txBody>
          <a:bodyPr/>
          <a:lstStyle/>
          <a:p>
            <a:r>
              <a:rPr lang="de-DE"/>
              <a:t>soziologische Hochschul- und Wissenschaftsforschung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0447" r="29658"/>
          <a:stretch/>
        </p:blipFill>
        <p:spPr>
          <a:xfrm>
            <a:off x="6973316" y="2681371"/>
            <a:ext cx="1743942" cy="193956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t="1" r="16010" b="-572"/>
          <a:stretch/>
        </p:blipFill>
        <p:spPr>
          <a:xfrm>
            <a:off x="8851391" y="2681371"/>
            <a:ext cx="1741715" cy="195605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-449" r="-449" b="449"/>
          <a:stretch/>
        </p:blipFill>
        <p:spPr>
          <a:xfrm>
            <a:off x="648904" y="2664877"/>
            <a:ext cx="1752649" cy="193956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0"/>
          <a:stretch/>
        </p:blipFill>
        <p:spPr>
          <a:xfrm>
            <a:off x="2500694" y="2664877"/>
            <a:ext cx="1728536" cy="193956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895"/>
          <a:stretch/>
        </p:blipFill>
        <p:spPr>
          <a:xfrm>
            <a:off x="4328372" y="2664877"/>
            <a:ext cx="1741714" cy="1933303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49762" y="4560856"/>
            <a:ext cx="1691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Hanna Hottenrott</a:t>
            </a:r>
            <a:br>
              <a:rPr lang="de-DE"/>
            </a:br>
            <a:r>
              <a:rPr lang="de-DE"/>
              <a:t>Verbundleitung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399217" y="4571711"/>
            <a:ext cx="1180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Sandra </a:t>
            </a:r>
          </a:p>
          <a:p>
            <a:r>
              <a:rPr lang="de-DE"/>
              <a:t>Gottschalk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221076" y="4604453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Thomas </a:t>
            </a:r>
          </a:p>
          <a:p>
            <a:r>
              <a:rPr lang="de-DE"/>
              <a:t>Schaper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892078" y="4604453"/>
            <a:ext cx="1818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Anna </a:t>
            </a:r>
          </a:p>
          <a:p>
            <a:r>
              <a:rPr lang="de-DE"/>
              <a:t>Kosmützky</a:t>
            </a:r>
          </a:p>
          <a:p>
            <a:r>
              <a:rPr lang="de-DE"/>
              <a:t>Teilprojektleitung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783365" y="4595855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Rasmus </a:t>
            </a:r>
          </a:p>
          <a:p>
            <a:r>
              <a:rPr lang="de-DE"/>
              <a:t>Bonde Schmid</a:t>
            </a:r>
          </a:p>
        </p:txBody>
      </p:sp>
    </p:spTree>
    <p:extLst>
      <p:ext uri="{BB962C8B-B14F-4D97-AF65-F5344CB8AC3E}">
        <p14:creationId xmlns:p14="http://schemas.microsoft.com/office/powerpoint/2010/main" val="70710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Gegenstand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wachsende Bedeutung privater Wirtschaftshochschulen im deutschen Hochschulsystem (Mitterle 2017/2018)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26.01.2024  </a:t>
            </a:r>
            <a:r>
              <a:rPr lang="de-DE" sz="1400" b="1"/>
              <a:t>Kick-Off-Veranstaltung der Förderlinie „Nicht-staatliche Hochschulen“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62" y="2814083"/>
            <a:ext cx="10403902" cy="33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Forschungsfrage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/>
              <a:t>Welche Typen von </a:t>
            </a:r>
            <a:r>
              <a:rPr lang="de-DE" b="1"/>
              <a:t>privaten Wirtschaftshochschulen</a:t>
            </a:r>
            <a:r>
              <a:rPr lang="de-DE"/>
              <a:t> sind in der deutschen Hochschullandschaft präsent?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Durch welche Merkmale zeichnen sie sich aus?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Wie hat sich Präsenz, Positionierung und Erfolg von privaten Wirtschaftshochschulen im Zeitverlauf entwickelt?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26.01.2024  </a:t>
            </a:r>
            <a:r>
              <a:rPr lang="de-DE" sz="1400" b="1"/>
              <a:t>Kick-Off-Veranstaltung der Förderlinie „Nicht-staatliche Hochschulen“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80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Forschungsfrage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>
                <a:solidFill>
                  <a:prstClr val="black"/>
                </a:solidFill>
              </a:rPr>
              <a:t>Welche </a:t>
            </a:r>
            <a:r>
              <a:rPr lang="de-DE" b="1">
                <a:solidFill>
                  <a:prstClr val="black"/>
                </a:solidFill>
              </a:rPr>
              <a:t>Netzwerke und Kooperationen</a:t>
            </a:r>
            <a:r>
              <a:rPr lang="de-DE">
                <a:solidFill>
                  <a:prstClr val="black"/>
                </a:solidFill>
              </a:rPr>
              <a:t> haben private Wirtschaftshochschulen?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>
                <a:solidFill>
                  <a:prstClr val="black"/>
                </a:solidFill>
              </a:rPr>
              <a:t>Untereinander?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>
                <a:solidFill>
                  <a:prstClr val="black"/>
                </a:solidFill>
              </a:rPr>
              <a:t>Zum staatlichen Hochschulsektor?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>
                <a:solidFill>
                  <a:prstClr val="black"/>
                </a:solidFill>
              </a:rPr>
              <a:t>Mit der Wirtschaft und anderen Organisationen?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>
                <a:solidFill>
                  <a:prstClr val="black"/>
                </a:solidFill>
              </a:rPr>
              <a:t>Welche </a:t>
            </a:r>
            <a:r>
              <a:rPr lang="de-DE" sz="2200" b="1">
                <a:solidFill>
                  <a:prstClr val="black"/>
                </a:solidFill>
              </a:rPr>
              <a:t>Eigentümerverflechtungen</a:t>
            </a:r>
            <a:r>
              <a:rPr lang="de-DE" sz="2200">
                <a:solidFill>
                  <a:prstClr val="black"/>
                </a:solidFill>
              </a:rPr>
              <a:t> gibt es? 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26.01.2024  </a:t>
            </a:r>
            <a:r>
              <a:rPr lang="de-DE" sz="1400" b="1"/>
              <a:t>Kick-Off-Veranstaltung der Förderlinie „Nicht-staatliche Hochschulen“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30" y="1825625"/>
            <a:ext cx="3364094" cy="25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Forschungsfrage 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prstClr val="black"/>
                </a:solidFill>
              </a:rPr>
              <a:t>In welchen Zusammenhängen stehen Vernetzung, Kooperation und Verflechtung zum </a:t>
            </a:r>
            <a:r>
              <a:rPr lang="de-DE" b="1">
                <a:solidFill>
                  <a:prstClr val="black"/>
                </a:solidFill>
              </a:rPr>
              <a:t>Erfolg im Reputations- und Wirtschaftlichkeitswettbewerb</a:t>
            </a:r>
            <a:r>
              <a:rPr lang="de-DE">
                <a:solidFill>
                  <a:prstClr val="black"/>
                </a:solidFill>
              </a:rPr>
              <a:t>?</a:t>
            </a:r>
          </a:p>
          <a:p>
            <a:r>
              <a:rPr lang="de-DE" sz="2200">
                <a:solidFill>
                  <a:prstClr val="black"/>
                </a:solidFill>
              </a:rPr>
              <a:t>Erfolg: </a:t>
            </a:r>
          </a:p>
          <a:p>
            <a:pPr marL="1143000" lvl="1" indent="-457200"/>
            <a:r>
              <a:rPr lang="de-DE" sz="2200">
                <a:solidFill>
                  <a:prstClr val="black"/>
                </a:solidFill>
              </a:rPr>
              <a:t>Rankings</a:t>
            </a:r>
          </a:p>
          <a:p>
            <a:pPr marL="1143000" lvl="1" indent="-457200"/>
            <a:r>
              <a:rPr lang="de-DE" sz="2200">
                <a:solidFill>
                  <a:prstClr val="black"/>
                </a:solidFill>
              </a:rPr>
              <a:t>Akkreditierungen</a:t>
            </a:r>
          </a:p>
          <a:p>
            <a:pPr marL="1143000" lvl="1" indent="-457200"/>
            <a:r>
              <a:rPr lang="de-DE" sz="2200">
                <a:solidFill>
                  <a:prstClr val="black"/>
                </a:solidFill>
              </a:rPr>
              <a:t>Wachstum (Mitarbeitende/Studierende)</a:t>
            </a:r>
          </a:p>
          <a:p>
            <a:pPr marL="1143000" lvl="1" indent="-457200"/>
            <a:r>
              <a:rPr lang="de-DE" sz="2200">
                <a:solidFill>
                  <a:prstClr val="black"/>
                </a:solidFill>
              </a:rPr>
              <a:t>Finanzielle Kennzahlen</a:t>
            </a:r>
            <a:endParaRPr lang="de-DE" sz="22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26.01.2024  </a:t>
            </a:r>
            <a:r>
              <a:rPr lang="de-DE" sz="1400" b="1"/>
              <a:t>Kick-Off-Veranstaltung der Förderlinie „Nicht-staatliche Hochschulen“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60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Frage 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Welche </a:t>
            </a:r>
            <a:r>
              <a:rPr lang="de-DE" b="1"/>
              <a:t>Strategien</a:t>
            </a:r>
            <a:r>
              <a:rPr lang="de-DE"/>
              <a:t> verfolgen private Wirtschaftshochschulen im Reputations- und Wirtschaftlichkeitswettbewerb?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Wie nutzen sie </a:t>
            </a:r>
            <a:r>
              <a:rPr lang="de-DE" sz="2200" b="1"/>
              <a:t>Ressourcen</a:t>
            </a:r>
            <a:r>
              <a:rPr lang="de-DE" sz="2200"/>
              <a:t> in Forschung und Lehre?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/>
              <a:t>Wettbewerbspositionierungen </a:t>
            </a:r>
            <a:r>
              <a:rPr lang="de-DE" sz="2200"/>
              <a:t>gegenüber anderen privaten und staatlichen Wirtschaftshochschulen?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26.01.2024  </a:t>
            </a:r>
            <a:r>
              <a:rPr lang="de-DE" sz="1400" b="1"/>
              <a:t>Kick-Off-Veranstaltung der Förderlinie „Nicht-staatliche Hochschulen“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225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Methodik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/>
              <a:t>interdisziplinäres sequenzielles Mixed-Methods-Design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200"/>
              <a:t>Bibliometrische Analysen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200"/>
              <a:t>Netzwerkanalysen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200"/>
              <a:t>Archivdaten- und Webseitenanaylse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200"/>
              <a:t>Fallstudien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200"/>
              <a:t>qualitative Interviewstudien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26.01.2024  </a:t>
            </a:r>
            <a:r>
              <a:rPr lang="de-DE" sz="1400" b="1"/>
              <a:t>Kick-Off-Veranstaltung der Förderlinie „Nicht-staatliche Hochschulen“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159" y="2265454"/>
            <a:ext cx="3651821" cy="12193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011" y="3637114"/>
            <a:ext cx="3761558" cy="111566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424" y="4917551"/>
            <a:ext cx="3609145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8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Arbeitsplan + Projektstart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251" y="2658926"/>
            <a:ext cx="10889146" cy="280432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26.01.2024  </a:t>
            </a:r>
            <a:r>
              <a:rPr lang="de-DE" sz="1400" b="1"/>
              <a:t>Kick-Off-Veranstaltung der Förderlinie „Nicht-staatliche Hochschulen“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EF9B-F07C-4E19-8148-75D71A3BB63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09864" y="1774870"/>
            <a:ext cx="597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>
                <a:latin typeface="Rotis Sans Serif Std" panose="020B0503030202020304" pitchFamily="34" charset="0"/>
              </a:rPr>
              <a:t>Projektbegin Verbundprojekt 01.10.2023</a:t>
            </a:r>
          </a:p>
        </p:txBody>
      </p:sp>
    </p:spTree>
    <p:extLst>
      <p:ext uri="{BB962C8B-B14F-4D97-AF65-F5344CB8AC3E}">
        <p14:creationId xmlns:p14="http://schemas.microsoft.com/office/powerpoint/2010/main" val="658953627"/>
      </p:ext>
    </p:extLst>
  </p:cSld>
  <p:clrMapOvr>
    <a:masterClrMapping/>
  </p:clrMapOvr>
</p:sld>
</file>

<file path=ppt/theme/theme1.xml><?xml version="1.0" encoding="utf-8"?>
<a:theme xmlns:a="http://schemas.openxmlformats.org/drawingml/2006/main" name="LCSS/Z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C1_21_10_05.pptx" id="{FC46CA73-B22F-447B-A2B7-DF3D6D9AA848}" vid="{09BD65D5-890B-4CC0-8CB5-E0F896E0CC8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</Words>
  <Application>Microsoft Macintosh PowerPoint</Application>
  <PresentationFormat>Breitbild</PresentationFormat>
  <Paragraphs>72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Rotis Sans Serif Std</vt:lpstr>
      <vt:lpstr>LCSS/ZEW</vt:lpstr>
      <vt:lpstr>PriWe Private Wirtschaftshochschulen in Deutschland: Eine Analyse der Wettbewerbspositionierung, Vernetzung und Strategien</vt:lpstr>
      <vt:lpstr>Team</vt:lpstr>
      <vt:lpstr>Gegenstand</vt:lpstr>
      <vt:lpstr>Forschungsfrage 1</vt:lpstr>
      <vt:lpstr>Forschungsfrage 2</vt:lpstr>
      <vt:lpstr>Forschungsfrage 3</vt:lpstr>
      <vt:lpstr>Frage 4</vt:lpstr>
      <vt:lpstr>Methodik</vt:lpstr>
      <vt:lpstr>Arbeitsplan + Projektstart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tbochmann</dc:creator>
  <cp:lastModifiedBy>Anna Kosmützky</cp:lastModifiedBy>
  <cp:revision>87</cp:revision>
  <dcterms:created xsi:type="dcterms:W3CDTF">2021-09-26T11:34:54Z</dcterms:created>
  <dcterms:modified xsi:type="dcterms:W3CDTF">2024-06-03T07:34:21Z</dcterms:modified>
</cp:coreProperties>
</file>